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92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90E6-BC47-403B-8790-B451317BC45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4C7F9-70E1-4838-87BA-8282347817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90E6-BC47-403B-8790-B451317BC45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4C7F9-70E1-4838-87BA-828234781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90E6-BC47-403B-8790-B451317BC45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4C7F9-70E1-4838-87BA-828234781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90E6-BC47-403B-8790-B451317BC45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4C7F9-70E1-4838-87BA-828234781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90E6-BC47-403B-8790-B451317BC45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934C7F9-70E1-4838-87BA-828234781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90E6-BC47-403B-8790-B451317BC45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4C7F9-70E1-4838-87BA-828234781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90E6-BC47-403B-8790-B451317BC45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4C7F9-70E1-4838-87BA-828234781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90E6-BC47-403B-8790-B451317BC45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4C7F9-70E1-4838-87BA-828234781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90E6-BC47-403B-8790-B451317BC45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4C7F9-70E1-4838-87BA-828234781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90E6-BC47-403B-8790-B451317BC45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4C7F9-70E1-4838-87BA-828234781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C90E6-BC47-403B-8790-B451317BC45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4C7F9-70E1-4838-87BA-828234781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55C90E6-BC47-403B-8790-B451317BC45F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934C7F9-70E1-4838-87BA-8282347817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424936" cy="507754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Отчет о выполнении мероприятий, выполненных в 2019 году за счет привлеченных средств с платных парковок на территории района Проспект Вернадского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0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31640" y="439797"/>
            <a:ext cx="604867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роспект Вернадского д.49</a:t>
            </a: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289" y="5157192"/>
            <a:ext cx="50405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Выполнено:</a:t>
            </a:r>
          </a:p>
          <a:p>
            <a:r>
              <a:rPr lang="ru-RU" sz="1400" dirty="0" smtClean="0"/>
              <a:t>- Устройство покрытия на детской площадке – 158 м.2</a:t>
            </a:r>
          </a:p>
          <a:p>
            <a:r>
              <a:rPr lang="ru-RU" sz="1400" dirty="0" smtClean="0"/>
              <a:t>- Замена МАФ – 5 ед.</a:t>
            </a:r>
          </a:p>
          <a:p>
            <a:r>
              <a:rPr lang="ru-RU" sz="1400" dirty="0" smtClean="0"/>
              <a:t>- Установка </a:t>
            </a:r>
            <a:r>
              <a:rPr lang="ru-RU" sz="1400" dirty="0" err="1" smtClean="0"/>
              <a:t>антипарковочных</a:t>
            </a:r>
            <a:r>
              <a:rPr lang="ru-RU" sz="1400" dirty="0" smtClean="0"/>
              <a:t> столбиков – 15 ед.</a:t>
            </a:r>
          </a:p>
          <a:p>
            <a:pPr algn="just"/>
            <a:r>
              <a:rPr lang="ru-RU" sz="1400" i="1" dirty="0" smtClean="0"/>
              <a:t>Сумма </a:t>
            </a:r>
            <a:r>
              <a:rPr lang="ru-RU" sz="1400" i="1" dirty="0"/>
              <a:t>потраченных средств - </a:t>
            </a:r>
            <a:r>
              <a:rPr lang="ru-RU" sz="1400" i="1" dirty="0" smtClean="0"/>
              <a:t>1550,77 тыс. руб.</a:t>
            </a:r>
            <a:endParaRPr lang="ru-RU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4289" y="4653136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7439" y="4653136"/>
            <a:ext cx="7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После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Data\Desktop\Новая папка (4)\пр. Вернадского д.49 фото д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89" y="1332950"/>
            <a:ext cx="4403023" cy="332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ata\Desktop\Новая папка (4)\IMG_84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13" y="1340768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63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64731" y="188640"/>
            <a:ext cx="5616624" cy="9387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ул. </a:t>
            </a:r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Лобачевского д.80</a:t>
            </a:r>
          </a:p>
          <a:p>
            <a:pPr algn="ctr"/>
            <a:endParaRPr lang="ru-RU" sz="2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47471" y="4653136"/>
            <a:ext cx="50514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Выполнено: </a:t>
            </a:r>
          </a:p>
          <a:p>
            <a:r>
              <a:rPr lang="ru-RU" dirty="0" smtClean="0"/>
              <a:t>- </a:t>
            </a:r>
            <a:r>
              <a:rPr lang="ru-RU" sz="1400" dirty="0" smtClean="0"/>
              <a:t>Замена бортового камня – 107 </a:t>
            </a:r>
            <a:r>
              <a:rPr lang="ru-RU" sz="1400" dirty="0" err="1" smtClean="0"/>
              <a:t>п.м</a:t>
            </a:r>
            <a:r>
              <a:rPr lang="ru-RU" sz="1400" dirty="0" smtClean="0"/>
              <a:t>, </a:t>
            </a:r>
          </a:p>
          <a:p>
            <a:r>
              <a:rPr lang="ru-RU" sz="1400" dirty="0" smtClean="0"/>
              <a:t> - Ремонт газонов – 300м.2, </a:t>
            </a:r>
          </a:p>
          <a:p>
            <a:r>
              <a:rPr lang="ru-RU" sz="1400" dirty="0" smtClean="0"/>
              <a:t>- Устройство покрытия на детской площадке – 248,48 м.2, </a:t>
            </a:r>
          </a:p>
          <a:p>
            <a:r>
              <a:rPr lang="ru-RU" sz="1400" dirty="0" smtClean="0"/>
              <a:t>- Замена МАФ – 6 ед.,</a:t>
            </a:r>
          </a:p>
          <a:p>
            <a:r>
              <a:rPr lang="ru-RU" sz="1400" dirty="0" smtClean="0"/>
              <a:t>- Устройство ограждения детской площадки – 46 секций, </a:t>
            </a:r>
          </a:p>
          <a:p>
            <a:r>
              <a:rPr lang="ru-RU" sz="1400" dirty="0" smtClean="0"/>
              <a:t>- Ремонт пешеходной дорожки – 23, 47</a:t>
            </a:r>
          </a:p>
          <a:p>
            <a:r>
              <a:rPr lang="ru-RU" sz="1400" i="1" dirty="0" smtClean="0"/>
              <a:t>Сумма </a:t>
            </a:r>
            <a:r>
              <a:rPr lang="ru-RU" sz="1400" i="1" dirty="0"/>
              <a:t>потраченных средств - </a:t>
            </a:r>
            <a:r>
              <a:rPr lang="ru-RU" sz="1400" i="1" dirty="0" smtClean="0"/>
              <a:t>3282,60 тыс. руб.</a:t>
            </a:r>
            <a:endParaRPr lang="ru-RU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7503" y="5940900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5364" y="4139381"/>
            <a:ext cx="7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После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678" y="836712"/>
            <a:ext cx="2471485" cy="329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782706"/>
            <a:ext cx="3456385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374995"/>
            <a:ext cx="3456385" cy="254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D:\Data\Desktop\Новая папка (4)\лобачевского д 80\7a1de076-46e9-4afd-bba5-19a67b74c46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364" y="836711"/>
            <a:ext cx="2471066" cy="329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9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369</TotalTime>
  <Words>127</Words>
  <Application>Microsoft Office PowerPoint</Application>
  <PresentationFormat>Экран (4:3)</PresentationFormat>
  <Paragraphs>20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Апекс</vt:lpstr>
      <vt:lpstr>Отчет о выполнении мероприятий, выполненных в 2019 году за счет привлеченных средств с платных парковок на территории района Проспект Вернадского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qwerty</dc:creator>
  <cp:lastModifiedBy>User11</cp:lastModifiedBy>
  <cp:revision>48</cp:revision>
  <dcterms:created xsi:type="dcterms:W3CDTF">2016-11-25T06:00:07Z</dcterms:created>
  <dcterms:modified xsi:type="dcterms:W3CDTF">2019-12-10T11:24:49Z</dcterms:modified>
</cp:coreProperties>
</file>